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61877-104E-4E81-AFC6-6385AB5FDD17}" type="datetimeFigureOut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71F94-E38A-4AC5-9308-1BBE275D4E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D5ABB-9839-4868-BFD3-AC8C31458191}" type="datetimeFigureOut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6959B-320E-496D-AFFD-65F27B3C8A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F7823-53F9-420F-A018-D091BEA7E3C9}" type="datetimeFigureOut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B111D-882C-4940-97CC-74863AB60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61240-3544-44CF-8492-1CF6817991CA}" type="datetimeFigureOut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54DA7-E5DD-4E92-927B-BFD93A2F21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9ADB8-64E5-4190-AACC-8F0FC1EDC0D6}" type="datetimeFigureOut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DE2DB-3539-42C6-A3D5-746A9FF9A0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78F9B-A20A-4E77-8CE2-840E5BCF8AC1}" type="datetimeFigureOut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7B9C4-13FC-4772-BAEA-9CB835C82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55ACE-2F0A-40AC-8F7B-EFF5A1731E3E}" type="datetimeFigureOut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CDC06-89D1-47C5-9750-8662815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E8382-76C4-438A-84AA-4C17A659B664}" type="datetimeFigureOut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CF7D2-9AC3-4155-8DC7-A890975144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992E5-A7FA-4204-9519-6285A91B1811}" type="datetimeFigureOut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F5831-0BB6-442C-B479-380A9A6964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2ED14-AB06-4234-ABC6-D0AE43EBC2C7}" type="datetimeFigureOut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FF5E2-004E-47F2-95A9-7457E93E26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053D1-C641-4BA9-8FA3-F713056A5708}" type="datetimeFigureOut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30E0A-C44F-47D8-84AE-185CFF0CA8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mw-ppt-bkgrd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6E51238-B72B-43B3-90B1-FCC37C72768E}" type="datetimeFigureOut">
              <a:rPr lang="en-US"/>
              <a:pPr>
                <a:defRPr/>
              </a:pPr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7EC4A81-60A6-4ACC-9C6E-A8DECE1074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US-China Collaborations in Computer Science and Sustainability</a:t>
            </a:r>
            <a:endParaRPr lang="en-US" dirty="0"/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1295400" y="3886200"/>
            <a:ext cx="6400800" cy="609600"/>
          </a:xfrm>
        </p:spPr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Green IT Discussion Group Report</a:t>
            </a:r>
          </a:p>
        </p:txBody>
      </p:sp>
      <p:sp>
        <p:nvSpPr>
          <p:cNvPr id="13315" name="Subtitle 2"/>
          <p:cNvSpPr txBox="1">
            <a:spLocks/>
          </p:cNvSpPr>
          <p:nvPr/>
        </p:nvSpPr>
        <p:spPr bwMode="auto">
          <a:xfrm>
            <a:off x="2362200" y="4495800"/>
            <a:ext cx="5410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Font typeface="Arial" charset="0"/>
              <a:buNone/>
            </a:pPr>
            <a:r>
              <a:rPr lang="en-US" sz="2000">
                <a:solidFill>
                  <a:srgbClr val="898989"/>
                </a:solidFill>
                <a:latin typeface="Calibri" pitchFamily="34" charset="0"/>
              </a:rPr>
              <a:t>Kirk W. Cameron (Virginia Tech)</a:t>
            </a:r>
          </a:p>
          <a:p>
            <a:pPr>
              <a:buFont typeface="Arial" charset="0"/>
              <a:buNone/>
            </a:pPr>
            <a:r>
              <a:rPr lang="en-US" sz="2000">
                <a:solidFill>
                  <a:srgbClr val="898989"/>
                </a:solidFill>
                <a:latin typeface="Calibri" pitchFamily="34" charset="0"/>
              </a:rPr>
              <a:t>Jason Cong, (UCLA)</a:t>
            </a:r>
          </a:p>
          <a:p>
            <a:pPr>
              <a:buFont typeface="Arial" charset="0"/>
              <a:buNone/>
            </a:pPr>
            <a:r>
              <a:rPr lang="en-US" sz="2000">
                <a:solidFill>
                  <a:srgbClr val="898989"/>
                </a:solidFill>
                <a:latin typeface="Calibri" pitchFamily="34" charset="0"/>
              </a:rPr>
              <a:t>Kirk Pruhs, (University of Pittsburgh)</a:t>
            </a:r>
          </a:p>
          <a:p>
            <a:pPr>
              <a:buFont typeface="Arial" charset="0"/>
              <a:buNone/>
            </a:pPr>
            <a:r>
              <a:rPr lang="en-US" sz="2000">
                <a:solidFill>
                  <a:srgbClr val="898989"/>
                </a:solidFill>
                <a:latin typeface="Calibri" pitchFamily="34" charset="0"/>
              </a:rPr>
              <a:t>Rebecca Wright (Rutgers University)</a:t>
            </a:r>
          </a:p>
          <a:p>
            <a:pPr>
              <a:buFont typeface="Arial" charset="0"/>
              <a:buNone/>
            </a:pPr>
            <a:r>
              <a:rPr lang="en-US" sz="2000">
                <a:solidFill>
                  <a:srgbClr val="898989"/>
                </a:solidFill>
                <a:latin typeface="Calibri" pitchFamily="34" charset="0"/>
              </a:rPr>
              <a:t>Zhiwei Xu (Chinese Academy of Sciences)</a:t>
            </a:r>
          </a:p>
          <a:p>
            <a:pPr>
              <a:buFont typeface="Arial" charset="0"/>
              <a:buNone/>
            </a:pPr>
            <a:endParaRPr lang="en-US" sz="200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Green IT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Measurement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Quantifying Sustainability (IT Metrics)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Capturing scale, rapid growth of IT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Capturing cradle to grave impact of IT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Optimization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Cost/benefit analyses (complexity theory)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Gauge societal, policy impact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Education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Lack of understanding of IT impact on energy use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Corporations, students, politicians,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Why US-China Green IT collaborations?</a:t>
            </a:r>
            <a:endParaRPr 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/>
              <a:t>IT often designed in US, manufactured in China</a:t>
            </a:r>
          </a:p>
          <a:p>
            <a:endParaRPr lang="en-US" sz="2800" smtClean="0"/>
          </a:p>
          <a:p>
            <a:r>
              <a:rPr lang="en-US" sz="2800" smtClean="0"/>
              <a:t>Top 2 countries in energy consumption</a:t>
            </a:r>
          </a:p>
          <a:p>
            <a:pPr lvl="1"/>
            <a:r>
              <a:rPr lang="en-US" sz="2400" smtClean="0"/>
              <a:t>Potentially largest environmental impact</a:t>
            </a:r>
          </a:p>
          <a:p>
            <a:r>
              <a:rPr lang="en-US" sz="2800" smtClean="0"/>
              <a:t>Among top countries in PC/server/mobile use</a:t>
            </a:r>
          </a:p>
          <a:p>
            <a:pPr lvl="1"/>
            <a:r>
              <a:rPr lang="en-US" sz="2400" smtClean="0"/>
              <a:t>Potentially largest IT energy use impact</a:t>
            </a:r>
          </a:p>
          <a:p>
            <a:r>
              <a:rPr lang="en-US" sz="2800" smtClean="0"/>
              <a:t>Among top countries in PC/server/mobile growth</a:t>
            </a:r>
          </a:p>
          <a:p>
            <a:pPr lvl="1"/>
            <a:r>
              <a:rPr lang="en-US" sz="2400" smtClean="0"/>
              <a:t>Sustainability in question, challenge for both</a:t>
            </a:r>
          </a:p>
          <a:p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US-sponsored Collaboration in China</a:t>
            </a:r>
            <a:endParaRPr lang="en-US" dirty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US Green IT research opportunities in China</a:t>
            </a:r>
          </a:p>
          <a:p>
            <a:pPr lvl="1"/>
            <a:r>
              <a:rPr lang="en-US" smtClean="0"/>
              <a:t>Extensive field-study capabilities</a:t>
            </a:r>
          </a:p>
          <a:p>
            <a:pPr lvl="1"/>
            <a:r>
              <a:rPr lang="en-US" smtClean="0"/>
              <a:t>Low barrier to scaled deployments</a:t>
            </a:r>
          </a:p>
          <a:p>
            <a:pPr lvl="1"/>
            <a:r>
              <a:rPr lang="en-US" smtClean="0"/>
              <a:t>Tremendous opportunities in IT manufacturing</a:t>
            </a:r>
          </a:p>
          <a:p>
            <a:r>
              <a:rPr lang="en-US" smtClean="0"/>
              <a:t>Potential Examples</a:t>
            </a:r>
          </a:p>
          <a:p>
            <a:pPr lvl="1"/>
            <a:r>
              <a:rPr lang="en-US" smtClean="0"/>
              <a:t>Cradle to grave design, manufacture, disposal</a:t>
            </a:r>
          </a:p>
          <a:p>
            <a:pPr lvl="1"/>
            <a:r>
              <a:rPr lang="en-US" smtClean="0"/>
              <a:t>Measuring societal impact of IT (scale, growth)</a:t>
            </a:r>
          </a:p>
          <a:p>
            <a:pPr lvl="1"/>
            <a:r>
              <a:rPr lang="en-US" smtClean="0"/>
              <a:t>Supercomputer (data center) IT impact study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171</Words>
  <Application>Microsoft Office PowerPoint</Application>
  <PresentationFormat>On-screen Show (4:3)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Arial</vt:lpstr>
      <vt:lpstr>Office Theme</vt:lpstr>
      <vt:lpstr>US-China Collaborations in Computer Science and Sustainability</vt:lpstr>
      <vt:lpstr>Green IT Challenges</vt:lpstr>
      <vt:lpstr>Why US-China Green IT collaborations?</vt:lpstr>
      <vt:lpstr>US-sponsored Collaboration in China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Cameron</dc:creator>
  <cp:lastModifiedBy>Linda Casals</cp:lastModifiedBy>
  <cp:revision>6</cp:revision>
  <dcterms:created xsi:type="dcterms:W3CDTF">2011-09-20T14:38:45Z</dcterms:created>
  <dcterms:modified xsi:type="dcterms:W3CDTF">2011-09-22T15:31:11Z</dcterms:modified>
</cp:coreProperties>
</file>